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89807-A1A9-4198-BDE1-08B1A8F89520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87CCE-2990-417E-B9F5-43293F0546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89807-A1A9-4198-BDE1-08B1A8F89520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87CCE-2990-417E-B9F5-43293F054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89807-A1A9-4198-BDE1-08B1A8F89520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87CCE-2990-417E-B9F5-43293F054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89807-A1A9-4198-BDE1-08B1A8F89520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87CCE-2990-417E-B9F5-43293F054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89807-A1A9-4198-BDE1-08B1A8F89520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87CCE-2990-417E-B9F5-43293F0546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89807-A1A9-4198-BDE1-08B1A8F89520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87CCE-2990-417E-B9F5-43293F054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89807-A1A9-4198-BDE1-08B1A8F89520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87CCE-2990-417E-B9F5-43293F054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89807-A1A9-4198-BDE1-08B1A8F89520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87CCE-2990-417E-B9F5-43293F054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89807-A1A9-4198-BDE1-08B1A8F89520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87CCE-2990-417E-B9F5-43293F05462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89807-A1A9-4198-BDE1-08B1A8F89520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87CCE-2990-417E-B9F5-43293F054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89807-A1A9-4198-BDE1-08B1A8F89520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87CCE-2990-417E-B9F5-43293F0546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489807-A1A9-4198-BDE1-08B1A8F89520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5287CCE-2990-417E-B9F5-43293F05462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50;&#1085;.&#1048;&#1075;%20&#1052;&#1091;&#1079;.&#1075;&#1086;&#1089;&#1090;\&#1041;&#1086;&#1088;&#1086;&#1076;&#1080;&#1085;.%20&#1054;&#1087;&#1077;&#1088;&#1072;%20&#1050;&#1085;&#1103;&#1079;&#1100;%20&#1048;&#1075;&#1086;&#1088;&#1100;%20&#1055;&#1088;&#1086;&#1083;&#1086;&#1075;.%20&#1057;&#1094;&#1077;&#1085;&#1072;%20&#1079;&#1072;&#1090;&#1084;&#1077;&#1085;&#1080;&#1103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50;&#1085;.&#1048;&#1075;%20&#1052;&#1091;&#1079;.&#1075;&#1086;&#1089;&#1090;\&#1055;&#1091;&#1089;&#1082;&#1072;&#1081;%20&#1089;&#1077;&#1073;&#1077;%20&#1080;&#1076;&#1091;&#1090;,%20&#1072;%20&#1084;&#1099;%20&#1073;&#1088;&#1072;&#1090;%20&#1085;&#1077;%20&#1087;&#1086;&#1081;&#1076;&#1077;&#1084;.&#1073;&#1086;&#1103;&#1079;&#1085;&#1086;,%20&#1091;&#1073;&#1100;&#1102;&#1090;%20&#1075;&#1083;&#1103;&#1076;&#1080;%20(online-video-cutter.com)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50;&#1085;.&#1048;&#1075;%20&#1052;&#1091;&#1079;.&#1075;&#1086;&#1089;&#1090;\&#1041;&#1086;&#1088;&#1086;&#1076;&#1080;&#1085;.%20&#1054;&#1087;&#1077;&#1088;&#1072;%20&#1050;&#1085;&#1103;&#1079;&#1100;%20&#1048;&#1075;&#1086;&#1088;&#1100;%201&#1076;.%201&#1082;.%20&#1055;&#1077;&#1089;&#1085;&#1103;%20&#1043;&#1072;&#1083;&#1080;&#1094;&#1082;&#1086;&#1075;&#1086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50;&#1085;.&#1048;&#1075;%20&#1052;&#1091;&#1079;.&#1075;&#1086;&#1089;&#1090;\&#1041;&#1086;&#1088;&#1086;&#1076;&#1080;&#1085;.%20&#1054;&#1087;&#1077;&#1088;&#1072;%20&#1050;&#1085;&#1103;&#1079;&#1100;%20&#1048;&#1075;&#1086;&#1088;&#1100;%201&#1076;.%202&#1082;.%20&#1061;&#1086;&#1088;%20&#1073;&#1086;&#1103;&#1088;%20&#1052;&#1091;&#1078;&#1072;&#1081;&#1089;&#1103;,%20&#1082;&#1085;&#1103;&#1075;&#1080;&#1085;&#1103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50;&#1085;.&#1048;&#1075;%20&#1052;&#1091;&#1079;.&#1075;&#1086;&#1089;&#1090;\XI%20&#1092;&#1077;&#1089;&#1090;&#1080;&#1074;&#1072;&#1083;&#1100;_10_&#1061;&#1086;&#1088;%20&#1073;&#1086;&#1103;&#1088;,%20&#1040;.&#1041;&#1086;&#1088;&#1086;&#1076;&#1080;&#1085;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50;&#1085;.&#1048;&#1075;%20&#1052;&#1091;&#1079;.&#1075;&#1086;&#1089;&#1090;\08.%20&#1040;&#1088;&#1080;&#1103;%20&#1048;&#1075;&#1086;&#1088;&#1103;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50;&#1085;.&#1048;&#1075;%20&#1052;&#1091;&#1079;.&#1075;&#1086;&#1089;&#1090;\&#1041;&#1086;&#1088;&#1086;&#1076;&#1080;&#1085;.%20&#1054;&#1087;&#1077;&#1088;&#1072;%20&#1050;&#1085;&#1103;&#1079;&#1100;%20&#1048;&#1075;&#1086;&#1088;&#1100;%202&#1076;.%20&#1040;&#1088;&#1080;&#1103;%20&#1050;&#1086;&#1085;&#1095;&#1072;&#1082;&#1072;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50;&#1085;.&#1048;&#1075;%20&#1052;&#1091;&#1079;.&#1075;&#1086;&#1089;&#1090;\&#1050;&#1085;&#1103;&#1079;&#1100;%20&#1048;&#1075;&#1086;&#1088;&#1100;%20&#1093;&#1086;&#1088;%20&#1080;%20&#1087;&#1086;&#1083;&#1086;&#1074;&#1077;&#1094;&#1082;&#1080;&#1077;%20&#1087;&#1083;&#1103;&#1089;&#1082;&#1080;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50;&#1085;.&#1048;&#1075;%20&#1052;&#1091;&#1079;.&#1075;&#1086;&#1089;&#1090;\&#1041;&#1086;&#1088;&#1086;&#1076;&#1080;&#1085;.%20&#1054;&#1087;&#1077;&#1088;&#1072;%20&#1050;&#1085;&#1103;&#1079;&#1100;%20&#1048;&#1075;&#1086;&#1088;&#1100;%204&#1076;.%20&#1055;&#1083;&#1072;&#1095;&#1100;%20&#1071;&#1088;&#1086;&#1089;&#1083;&#1072;&#1074;&#1085;&#1099;%20(online-video-cutter.com)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50;&#1085;.&#1048;&#1075;%20&#1052;&#1091;&#1079;.&#1075;&#1086;&#1089;&#1090;\5.%20&#1055;&#1077;&#1089;.%20&#1057;&#1082;&#1091;&#1083;&#1099;%20&#1080;%20&#1045;&#1088;&#1086;&#1096;&#1082;&#1080;%204&#1076;.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50;&#1085;.&#1048;&#1075;%20&#1052;&#1091;&#1079;.&#1075;&#1086;&#1089;&#1090;\11.%20&#1060;&#1080;&#1085;&#1072;&#1083;.mp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ww\Desktop\1&#1095;.%20Aegro%20(mp3cut.ru)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50;&#1085;.&#1048;&#1075;%20&#1052;&#1091;&#1079;.&#1075;&#1086;&#1089;&#1090;\&#1041;&#1086;&#1088;&#1086;&#1076;&#1080;&#1085;%20&#1040;.%20-%20&#1057;&#1090;&#1088;&#1091;&#1085;&#1085;&#1099;&#1081;%20&#1082;&#1074;&#1072;&#1088;&#1090;&#1077;&#1090;%20&#8470;2,%20&#1095;.3%20&#1053;&#1086;&#1082;&#1090;&#1102;&#1088;&#1085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50;&#1085;.&#1048;&#1075;%20&#1052;&#1091;&#1079;.&#1075;&#1086;&#1089;&#1090;\&#1044;&#1084;&#1080;&#1090;&#1088;&#1080;&#1081;%20&#1061;&#1074;&#1086;&#1088;&#1086;&#1089;&#1090;&#1086;&#1074;&#1089;&#1082;&#1080;&#1081;%20-%20&#1044;&#1083;&#1103;%20&#1073;&#1077;&#1088;&#1077;&#1075;&#1086;&#1074;%20&#1054;&#1090;&#1095;&#1080;&#1079;&#1085;&#1099;%20&#1076;&#1072;&#1083;&#1100;&#1085;&#1086;&#1081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50;&#1085;.&#1048;&#1075;%20&#1052;&#1091;&#1079;.&#1075;&#1086;&#1089;&#1090;\&#1041;&#1086;&#1088;&#1086;&#1076;&#1080;&#1085;.%20&#1054;&#1087;&#1077;&#1088;&#1072;%20&#1050;&#1085;&#1103;&#1079;&#1100;%20&#1048;&#1075;&#1086;&#1088;&#1100;.%20&#1055;&#1088;&#1086;&#1083;&#1086;&#1075;.%20&#1061;&#1086;&#1088;%20&#1057;&#1086;&#1083;&#1085;&#1094;&#1091;%20&#1082;&#1088;&#1072;&#1089;&#1085;&#1086;&#1084;&#1091;%20&#1089;&#1083;&#1072;&#1074;&#1072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ородин. Опера Князь Игорь Пролог. Сцена затмени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1" y="260648"/>
            <a:ext cx="8660406" cy="649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Пускай себе идут, а мы брат не пойдем.боязно, убьют гляди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9044"/>
            <a:ext cx="8712968" cy="6534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ородин. Опера Князь Игорь 1д. 1к. Песня Галицког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049" y="162018"/>
            <a:ext cx="9127951" cy="684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ородин. Опера Князь Игорь 1д. 2к. Хор бояр Мужайся, княгин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54007"/>
            <a:ext cx="9199958" cy="6899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XI фестиваль_10_Хор бояр, А.Бородин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34634"/>
            <a:ext cx="8964488" cy="6723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08. Ария Игор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ородин. Опера Князь Игорь 2д. Ария Конча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нязь Игорь хор и половецкие пляск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Бородин. Опера Князь Игорь 4д. Плачь Ярославны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6043"/>
            <a:ext cx="9055943" cy="6791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5. Пес. Скулы и Ерошки 4д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esson-borodin-bogatyr-russkoy-muzyki-screensh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1. Финал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2007" y="0"/>
            <a:ext cx="9127951" cy="684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258822">
            <a:off x="255435" y="2123435"/>
            <a:ext cx="8546211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 </a:t>
            </a:r>
            <a:endParaRPr lang="ru-RU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52" t="13840" r="59948" b="11772"/>
          <a:stretch>
            <a:fillRect/>
          </a:stretch>
        </p:blipFill>
        <p:spPr>
          <a:xfrm>
            <a:off x="1619672" y="260648"/>
            <a:ext cx="4464496" cy="6192689"/>
          </a:xfrm>
        </p:spPr>
      </p:pic>
      <p:sp>
        <p:nvSpPr>
          <p:cNvPr id="7" name="TextBox 6"/>
          <p:cNvSpPr txBox="1"/>
          <p:nvPr/>
        </p:nvSpPr>
        <p:spPr>
          <a:xfrm>
            <a:off x="6156176" y="2204864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Родители </a:t>
            </a:r>
          </a:p>
          <a:p>
            <a:r>
              <a:rPr lang="ru-RU" sz="4000" b="1" i="1" dirty="0" smtClean="0"/>
              <a:t>Бородина 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98080" cy="418058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Медико-хирургическая академия в Санкт-Петербурге</a:t>
            </a:r>
            <a:endParaRPr lang="ru-RU" sz="2400" dirty="0"/>
          </a:p>
        </p:txBody>
      </p:sp>
      <p:pic>
        <p:nvPicPr>
          <p:cNvPr id="4" name="Содержимое 3" descr="mediko-hirurgicheskaya-akademiya-v-peterburge-19-v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8182" y="764704"/>
            <a:ext cx="6292288" cy="2448272"/>
          </a:xfrm>
        </p:spPr>
      </p:pic>
      <p:pic>
        <p:nvPicPr>
          <p:cNvPr id="5" name="Рисунок 4" descr="Зин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338548"/>
            <a:ext cx="2520280" cy="3220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3501008"/>
            <a:ext cx="3888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Николай Николаевич </a:t>
            </a:r>
          </a:p>
          <a:p>
            <a:pPr algn="ctr"/>
            <a:r>
              <a:rPr lang="ru-RU" sz="2800" b="1" i="1" dirty="0" smtClean="0"/>
              <a:t>Зинин -  </a:t>
            </a:r>
          </a:p>
          <a:p>
            <a:pPr algn="ctr"/>
            <a:r>
              <a:rPr lang="ru-RU" sz="2400" dirty="0" smtClean="0"/>
              <a:t>русский</a:t>
            </a:r>
            <a:r>
              <a:rPr lang="ru-RU" sz="2400" dirty="0"/>
              <a:t> </a:t>
            </a:r>
            <a:r>
              <a:rPr lang="ru-RU" sz="2400" dirty="0" smtClean="0"/>
              <a:t>химик-органик, </a:t>
            </a:r>
          </a:p>
          <a:p>
            <a:pPr algn="ctr"/>
            <a:r>
              <a:rPr lang="ru-RU" sz="2400" dirty="0" smtClean="0"/>
              <a:t>академик</a:t>
            </a:r>
            <a:r>
              <a:rPr lang="ru-RU" sz="2400" dirty="0"/>
              <a:t> </a:t>
            </a:r>
            <a:r>
              <a:rPr lang="ru-RU" sz="2400" dirty="0" smtClean="0"/>
              <a:t> Петербургской академии наук, 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первый президент Русского химического общества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Симфония №2 «Богатырская»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980728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Несмотря </a:t>
            </a:r>
            <a:r>
              <a:rPr lang="ru-RU" dirty="0" smtClean="0"/>
              <a:t>на отсутствие объявленной программы, </a:t>
            </a:r>
            <a:r>
              <a:rPr lang="ru-RU" dirty="0" smtClean="0"/>
              <a:t>симфония имеет </a:t>
            </a:r>
            <a:r>
              <a:rPr lang="ru-RU" dirty="0" smtClean="0"/>
              <a:t>явно программные черты. Стасов писал об этом: «Сам Бородин рассказывал мне не раз, что в </a:t>
            </a:r>
            <a:r>
              <a:rPr lang="ru-RU" dirty="0" smtClean="0"/>
              <a:t>Адажио </a:t>
            </a:r>
            <a:r>
              <a:rPr lang="ru-RU" dirty="0" smtClean="0"/>
              <a:t>он желал нарисовать фигуру </a:t>
            </a:r>
            <a:r>
              <a:rPr lang="ru-RU" dirty="0" err="1" smtClean="0"/>
              <a:t>Бояна</a:t>
            </a:r>
            <a:r>
              <a:rPr lang="ru-RU" dirty="0" smtClean="0"/>
              <a:t>, в </a:t>
            </a:r>
            <a:r>
              <a:rPr lang="ru-RU" sz="3500" b="1" dirty="0" smtClean="0"/>
              <a:t>первой</a:t>
            </a:r>
            <a:r>
              <a:rPr lang="ru-RU" b="1" dirty="0" smtClean="0"/>
              <a:t> части — </a:t>
            </a:r>
            <a:r>
              <a:rPr lang="ru-RU" b="1" i="1" dirty="0" smtClean="0"/>
              <a:t>собрание русских богатырей</a:t>
            </a:r>
            <a:r>
              <a:rPr lang="ru-RU" dirty="0" smtClean="0"/>
              <a:t>, в финале — сцену богатырского пира при звуке гуслей, при ликовании великой народной толпы». Собственно, это толкование и дало повод </a:t>
            </a:r>
            <a:r>
              <a:rPr lang="ru-RU" b="1" dirty="0" smtClean="0"/>
              <a:t>Стасову</a:t>
            </a:r>
            <a:r>
              <a:rPr lang="ru-RU" dirty="0" smtClean="0"/>
              <a:t> для наименования </a:t>
            </a:r>
            <a:r>
              <a:rPr lang="ru-RU" b="1" i="1" dirty="0" smtClean="0"/>
              <a:t>«Богатырская».</a:t>
            </a:r>
            <a:endParaRPr lang="ru-RU" b="1" i="1" dirty="0"/>
          </a:p>
        </p:txBody>
      </p:sp>
      <p:pic>
        <p:nvPicPr>
          <p:cNvPr id="4" name="1ч. Aegro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32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ородин А. - Струнный квартет №2, ч.3 Ноктюрн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митрий Хворостовский - Для берегов Отчизны дально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404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6440557" cy="6858000"/>
          </a:xfrm>
        </p:spPr>
      </p:pic>
      <p:pic>
        <p:nvPicPr>
          <p:cNvPr id="5" name="Рисунок 4" descr="hhfqjqltiwgdtkgrsjdagmutf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803300"/>
            <a:ext cx="3995936" cy="405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Бородин. Опера Князь Игорь. Пролог. Хор Солнцу красному слав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634"/>
            <a:ext cx="8964488" cy="6723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</TotalTime>
  <Words>89</Words>
  <Application>Microsoft Office PowerPoint</Application>
  <PresentationFormat>Экран (4:3)</PresentationFormat>
  <Paragraphs>11</Paragraphs>
  <Slides>21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Слайд 1</vt:lpstr>
      <vt:lpstr>Слайд 2</vt:lpstr>
      <vt:lpstr>Слайд 3</vt:lpstr>
      <vt:lpstr>Медико-хирургическая академия в Санкт-Петербурге</vt:lpstr>
      <vt:lpstr>Симфония №2 «Богатырская»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www</cp:lastModifiedBy>
  <cp:revision>14</cp:revision>
  <dcterms:created xsi:type="dcterms:W3CDTF">2017-01-29T14:18:52Z</dcterms:created>
  <dcterms:modified xsi:type="dcterms:W3CDTF">2017-01-29T16:32:47Z</dcterms:modified>
</cp:coreProperties>
</file>